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145221"/>
            <a:ext cx="10947042" cy="2604440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102. Hon Ding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71723"/>
            <a:ext cx="9144000" cy="2807640"/>
          </a:xfrm>
        </p:spPr>
        <p:txBody>
          <a:bodyPr>
            <a:normAutofit/>
          </a:bodyPr>
          <a:lstStyle/>
          <a:p>
            <a:r>
              <a:rPr lang="en-US" sz="4000" dirty="0"/>
              <a:t>Seeking to Save</a:t>
            </a:r>
          </a:p>
          <a:p>
            <a:r>
              <a:rPr lang="en-US" sz="4000" dirty="0"/>
              <a:t>Luka 19:10</a:t>
            </a:r>
          </a:p>
          <a:p>
            <a:r>
              <a:rPr lang="en-US" sz="4000" dirty="0"/>
              <a:t>Philip P. Bliss, 1838-1876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Ab</a:t>
            </a:r>
          </a:p>
          <a:p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khuadam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tuumang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hon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hon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Citakin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sum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mansuah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in;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Leivui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pa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ta,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102. Hon Ding Zong Hi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2018-10-11T12:57:22Z</dcterms:modified>
</cp:coreProperties>
</file>